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pHN</a:t>
            </a:r>
            <a:r>
              <a:rPr lang="en-US" dirty="0" smtClean="0"/>
              <a:t>@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Template for Safety seminar introduction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48222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pHN</a:t>
            </a:r>
            <a:r>
              <a:rPr lang="en-US" dirty="0"/>
              <a:t>@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Plan Ahead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Curabitur</a:t>
            </a:r>
            <a:r>
              <a:rPr lang="en-US" dirty="0"/>
              <a:t> porta </a:t>
            </a:r>
            <a:r>
              <a:rPr lang="en-US" dirty="0" err="1"/>
              <a:t>eros</a:t>
            </a:r>
            <a:r>
              <a:rPr lang="en-US" dirty="0"/>
              <a:t> id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lobortis</a:t>
            </a:r>
            <a:r>
              <a:rPr lang="en-US" dirty="0"/>
              <a:t>. </a:t>
            </a:r>
            <a:r>
              <a:rPr lang="en-US" dirty="0" err="1"/>
              <a:t>Aenean</a:t>
            </a:r>
            <a:r>
              <a:rPr lang="en-US" dirty="0"/>
              <a:t>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at ante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id ac </a:t>
            </a:r>
            <a:r>
              <a:rPr lang="en-US" dirty="0" err="1"/>
              <a:t>sapien</a:t>
            </a:r>
            <a:r>
              <a:rPr lang="en-US" dirty="0"/>
              <a:t>. </a:t>
            </a:r>
            <a:r>
              <a:rPr lang="en-US" dirty="0" err="1"/>
              <a:t>Donec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eleifend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a </a:t>
            </a:r>
            <a:r>
              <a:rPr lang="en-US" dirty="0" err="1" smtClean="0"/>
              <a:t>Pellentesque</a:t>
            </a:r>
            <a:r>
              <a:rPr lang="en-US" dirty="0" smtClean="0"/>
              <a:t> </a:t>
            </a:r>
            <a:r>
              <a:rPr lang="en-US" dirty="0"/>
              <a:t>ac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tristique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a diam.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non </a:t>
            </a:r>
            <a:r>
              <a:rPr lang="en-US" dirty="0" err="1"/>
              <a:t>nibh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. Maecenas </a:t>
            </a:r>
            <a:r>
              <a:rPr lang="en-US" dirty="0" err="1"/>
              <a:t>ut</a:t>
            </a:r>
            <a:r>
              <a:rPr lang="en-US" dirty="0"/>
              <a:t> nisi porta,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risus</a:t>
            </a:r>
            <a:r>
              <a:rPr lang="en-US" dirty="0"/>
              <a:t> at, </a:t>
            </a:r>
            <a:r>
              <a:rPr lang="en-US" dirty="0" err="1"/>
              <a:t>fermentum</a:t>
            </a:r>
            <a:r>
              <a:rPr lang="en-US" dirty="0"/>
              <a:t> </a:t>
            </a:r>
            <a:r>
              <a:rPr lang="en-US" dirty="0" err="1"/>
              <a:t>eros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porta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.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libero, maximus </a:t>
            </a:r>
            <a:r>
              <a:rPr lang="en-US" dirty="0" err="1"/>
              <a:t>ut</a:t>
            </a:r>
            <a:r>
              <a:rPr lang="en-US" dirty="0"/>
              <a:t> dui </a:t>
            </a:r>
            <a:r>
              <a:rPr lang="en-US" dirty="0" err="1"/>
              <a:t>vel</a:t>
            </a:r>
            <a:r>
              <a:rPr lang="en-US" dirty="0"/>
              <a:t>,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In </a:t>
            </a:r>
            <a:r>
              <a:rPr lang="en-US" dirty="0" smtClean="0"/>
              <a:t>Nunc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molestie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51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pHN</a:t>
            </a:r>
            <a:r>
              <a:rPr lang="en-US" dirty="0" smtClean="0"/>
              <a:t>@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Next Steps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smtClean="0"/>
              <a:t>non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Alternatives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/>
              <a:t>Duis</a:t>
            </a:r>
            <a:r>
              <a:rPr lang="en-US" dirty="0"/>
              <a:t> </a:t>
            </a:r>
            <a:r>
              <a:rPr lang="en-US" dirty="0" err="1"/>
              <a:t>scelerisque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/>
              <a:t> dui,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9865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9</TotalTime>
  <Words>103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pHN@</vt:lpstr>
      <vt:lpstr>pHN@</vt:lpstr>
      <vt:lpstr>pHN@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pHN@</dc:title>
  <dc:creator>Stockroom</dc:creator>
  <cp:lastModifiedBy>Stockroom</cp:lastModifiedBy>
  <cp:revision>2</cp:revision>
  <dcterms:created xsi:type="dcterms:W3CDTF">2017-01-23T21:42:21Z</dcterms:created>
  <dcterms:modified xsi:type="dcterms:W3CDTF">2017-01-23T21:51:38Z</dcterms:modified>
</cp:coreProperties>
</file>